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2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453" y="19838"/>
            <a:ext cx="218041" cy="10098232"/>
            <a:chOff x="-31453" y="19838"/>
            <a:chExt cx="218041" cy="1009823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1453" y="19838"/>
              <a:ext cx="218041" cy="1009823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8095241" y="165870"/>
            <a:ext cx="218041" cy="10098232"/>
            <a:chOff x="18095241" y="165870"/>
            <a:chExt cx="218041" cy="1009823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95241" y="165870"/>
              <a:ext cx="218041" cy="1009823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136779" y="-8940418"/>
            <a:ext cx="218041" cy="18136972"/>
            <a:chOff x="9136779" y="-8940418"/>
            <a:chExt cx="218041" cy="1813697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9136779" y="-8940418"/>
              <a:ext cx="218041" cy="181369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915176" y="1069160"/>
            <a:ext cx="218041" cy="18136972"/>
            <a:chOff x="8915176" y="1069160"/>
            <a:chExt cx="218041" cy="1813697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5400000">
              <a:off x="8915176" y="1069160"/>
              <a:ext cx="218041" cy="1813697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5022" y="3152151"/>
            <a:ext cx="13817129" cy="154188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794714" y="7357977"/>
            <a:ext cx="6171429" cy="2516248"/>
            <a:chOff x="11794714" y="7357977"/>
            <a:chExt cx="6171429" cy="251624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94714" y="7357977"/>
              <a:ext cx="6171429" cy="25162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737714" y="-2538476"/>
            <a:ext cx="832254" cy="4816127"/>
            <a:chOff x="8737714" y="-2538476"/>
            <a:chExt cx="832254" cy="4816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737714" y="-2538476"/>
              <a:ext cx="832254" cy="4816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819015" y="2162308"/>
            <a:ext cx="8647683" cy="5840653"/>
            <a:chOff x="4819015" y="2162308"/>
            <a:chExt cx="8647683" cy="584065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9015" y="2162308"/>
              <a:ext cx="8647683" cy="584065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0697" y="8275545"/>
            <a:ext cx="4962831" cy="76140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3473" y="325470"/>
            <a:ext cx="7602297" cy="180101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015532" y="5794829"/>
            <a:ext cx="533039" cy="704218"/>
            <a:chOff x="8015532" y="5794829"/>
            <a:chExt cx="533039" cy="70421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5532" y="5794829"/>
              <a:ext cx="533039" cy="7042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453" y="19838"/>
            <a:ext cx="218041" cy="10098232"/>
            <a:chOff x="-31453" y="19838"/>
            <a:chExt cx="218041" cy="1009823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1453" y="19838"/>
              <a:ext cx="218041" cy="1009823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8095241" y="165870"/>
            <a:ext cx="218041" cy="10098232"/>
            <a:chOff x="18095241" y="165870"/>
            <a:chExt cx="218041" cy="1009823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95241" y="165870"/>
              <a:ext cx="218041" cy="1009823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136779" y="-8940418"/>
            <a:ext cx="218041" cy="18136972"/>
            <a:chOff x="9136779" y="-8940418"/>
            <a:chExt cx="218041" cy="1813697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9136779" y="-8940418"/>
              <a:ext cx="218041" cy="181369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915176" y="1069160"/>
            <a:ext cx="218041" cy="18136972"/>
            <a:chOff x="8915176" y="1069160"/>
            <a:chExt cx="218041" cy="1813697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5400000">
              <a:off x="8915176" y="1069160"/>
              <a:ext cx="218041" cy="1813697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794714" y="7357977"/>
            <a:ext cx="6171429" cy="2516248"/>
            <a:chOff x="11794714" y="7357977"/>
            <a:chExt cx="6171429" cy="251624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94714" y="7357977"/>
              <a:ext cx="6171429" cy="25162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737714" y="-2538476"/>
            <a:ext cx="832254" cy="4816127"/>
            <a:chOff x="8737714" y="-2538476"/>
            <a:chExt cx="832254" cy="4816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737714" y="-2538476"/>
              <a:ext cx="832254" cy="48161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4636" y="355946"/>
            <a:ext cx="5432783" cy="17057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87619" y="2101355"/>
            <a:ext cx="8647683" cy="5840653"/>
            <a:chOff x="287619" y="2101355"/>
            <a:chExt cx="8647683" cy="58406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619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9296" y="8214590"/>
            <a:ext cx="4290994" cy="75187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7600" y="9058841"/>
            <a:ext cx="5500443" cy="58992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18031" y="2101355"/>
            <a:ext cx="8647683" cy="5840653"/>
            <a:chOff x="9318031" y="2101355"/>
            <a:chExt cx="8647683" cy="584065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18031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69716" y="8214592"/>
            <a:ext cx="4719403" cy="76140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292290" y="3539591"/>
            <a:ext cx="533039" cy="704218"/>
            <a:chOff x="16292290" y="3539591"/>
            <a:chExt cx="533039" cy="70421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92290" y="3539591"/>
              <a:ext cx="533039" cy="7042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737714" y="-2538476"/>
            <a:ext cx="832254" cy="4816127"/>
            <a:chOff x="8737714" y="-2538476"/>
            <a:chExt cx="832254" cy="4816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737714" y="-2538476"/>
              <a:ext cx="832254" cy="48161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4636" y="355946"/>
            <a:ext cx="5432783" cy="17057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87619" y="2101355"/>
            <a:ext cx="8647683" cy="5840653"/>
            <a:chOff x="287619" y="2101355"/>
            <a:chExt cx="8647683" cy="58406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619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9297" y="8214592"/>
            <a:ext cx="3880822" cy="76140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1929" y="9058839"/>
            <a:ext cx="6511928" cy="58040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18031" y="2101355"/>
            <a:ext cx="8647683" cy="5840653"/>
            <a:chOff x="9318031" y="2101355"/>
            <a:chExt cx="8647683" cy="584065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18031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69716" y="8214592"/>
            <a:ext cx="4592384" cy="7614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737714" y="-2538476"/>
            <a:ext cx="832254" cy="4816127"/>
            <a:chOff x="8737714" y="-2538476"/>
            <a:chExt cx="832254" cy="4816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737714" y="-2538476"/>
              <a:ext cx="832254" cy="48161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4636" y="355946"/>
            <a:ext cx="5432783" cy="17057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819015" y="2162308"/>
            <a:ext cx="8647683" cy="5840653"/>
            <a:chOff x="4819015" y="2162308"/>
            <a:chExt cx="8647683" cy="58406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9015" y="2162308"/>
              <a:ext cx="8647683" cy="584065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0701" y="8275545"/>
            <a:ext cx="4935117" cy="7614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737714" y="-2538476"/>
            <a:ext cx="832254" cy="4816127"/>
            <a:chOff x="8737714" y="-2538476"/>
            <a:chExt cx="832254" cy="4816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737714" y="-2538476"/>
              <a:ext cx="832254" cy="48161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3475" y="325470"/>
            <a:ext cx="7558487" cy="17057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87619" y="2101355"/>
            <a:ext cx="8647683" cy="5840653"/>
            <a:chOff x="287619" y="2101355"/>
            <a:chExt cx="8647683" cy="58406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619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9296" y="8214592"/>
            <a:ext cx="4904860" cy="122759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18031" y="2101355"/>
            <a:ext cx="8647683" cy="5840653"/>
            <a:chOff x="9318031" y="2101355"/>
            <a:chExt cx="8647683" cy="584065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8031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69707" y="8214592"/>
            <a:ext cx="4212003" cy="121806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6588" y="9474287"/>
            <a:ext cx="5858766" cy="58040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640359" y="3890067"/>
            <a:ext cx="533039" cy="704218"/>
            <a:chOff x="7640359" y="3890067"/>
            <a:chExt cx="533039" cy="70421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0359" y="3890067"/>
              <a:ext cx="533039" cy="7042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561905" y="6300952"/>
            <a:ext cx="533039" cy="704218"/>
            <a:chOff x="11561905" y="6300952"/>
            <a:chExt cx="533039" cy="70421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61905" y="6300952"/>
              <a:ext cx="533039" cy="7042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737714" y="-2538476"/>
            <a:ext cx="832254" cy="4816127"/>
            <a:chOff x="8737714" y="-2538476"/>
            <a:chExt cx="832254" cy="4816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737714" y="-2538476"/>
              <a:ext cx="832254" cy="48161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3475" y="325470"/>
            <a:ext cx="7558487" cy="17057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87619" y="2101355"/>
            <a:ext cx="8647683" cy="5840653"/>
            <a:chOff x="287619" y="2101355"/>
            <a:chExt cx="8647683" cy="58406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619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9297" y="8214592"/>
            <a:ext cx="4233022" cy="75187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18031" y="2101355"/>
            <a:ext cx="8647683" cy="5840653"/>
            <a:chOff x="9318031" y="2101355"/>
            <a:chExt cx="8647683" cy="584065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8031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90478" y="8214592"/>
            <a:ext cx="4931498" cy="121806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758127" y="3555559"/>
            <a:ext cx="533039" cy="704218"/>
            <a:chOff x="3758127" y="3555559"/>
            <a:chExt cx="533039" cy="70421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8127" y="3555559"/>
              <a:ext cx="533039" cy="7042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875147" y="4317463"/>
            <a:ext cx="533039" cy="704218"/>
            <a:chOff x="14875147" y="4317463"/>
            <a:chExt cx="533039" cy="70421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75147" y="4317463"/>
              <a:ext cx="533039" cy="7042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737714" y="-2538476"/>
            <a:ext cx="832254" cy="4816127"/>
            <a:chOff x="8737714" y="-2538476"/>
            <a:chExt cx="832254" cy="4816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737714" y="-2538476"/>
              <a:ext cx="832254" cy="48161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3475" y="325470"/>
            <a:ext cx="7558487" cy="17057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87619" y="2101355"/>
            <a:ext cx="8647683" cy="5840653"/>
            <a:chOff x="287619" y="2101355"/>
            <a:chExt cx="8647683" cy="58406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619" y="2101355"/>
              <a:ext cx="8647683" cy="58406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18031" y="2101355"/>
            <a:ext cx="8647683" cy="5840653"/>
            <a:chOff x="9318031" y="2101355"/>
            <a:chExt cx="8647683" cy="58406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8031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69716" y="8214592"/>
            <a:ext cx="4534412" cy="76140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304057" y="3913270"/>
            <a:ext cx="482920" cy="482920"/>
            <a:chOff x="2304057" y="3913270"/>
            <a:chExt cx="482920" cy="48292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4057" y="3913270"/>
              <a:ext cx="482920" cy="48292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042081" y="3928508"/>
            <a:ext cx="482920" cy="482920"/>
            <a:chOff x="5042081" y="3928508"/>
            <a:chExt cx="482920" cy="48292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2081" y="3928508"/>
              <a:ext cx="482920" cy="4829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954286" y="3913270"/>
            <a:ext cx="482920" cy="482920"/>
            <a:chOff x="7954286" y="3913270"/>
            <a:chExt cx="482920" cy="48292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4286" y="3913270"/>
              <a:ext cx="482920" cy="48292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44946" y="6316231"/>
            <a:ext cx="482920" cy="482920"/>
            <a:chOff x="1744946" y="6316231"/>
            <a:chExt cx="482920" cy="482920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4946" y="6316231"/>
              <a:ext cx="482920" cy="48292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037835" y="6316231"/>
            <a:ext cx="482920" cy="482920"/>
            <a:chOff x="3037835" y="6316231"/>
            <a:chExt cx="482920" cy="482920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37835" y="6316231"/>
              <a:ext cx="482920" cy="48292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4611461" y="6316231"/>
            <a:ext cx="482920" cy="482920"/>
            <a:chOff x="4611461" y="6316231"/>
            <a:chExt cx="482920" cy="48292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1461" y="6316231"/>
              <a:ext cx="482920" cy="48292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745778" y="6316231"/>
            <a:ext cx="593270" cy="482920"/>
            <a:chOff x="6745778" y="6316231"/>
            <a:chExt cx="593270" cy="482920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5778" y="6316231"/>
              <a:ext cx="593270" cy="482920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39297" y="8214592"/>
            <a:ext cx="3862574" cy="1218069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3048603" y="5498072"/>
            <a:ext cx="776127" cy="482920"/>
            <a:chOff x="13048603" y="5498072"/>
            <a:chExt cx="776127" cy="482920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48603" y="5498072"/>
              <a:ext cx="776127" cy="482920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77826" y="9068937"/>
            <a:ext cx="7046966" cy="580404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622857" y="5724294"/>
            <a:ext cx="533039" cy="704218"/>
            <a:chOff x="622857" y="5724294"/>
            <a:chExt cx="533039" cy="704218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857" y="5724294"/>
              <a:ext cx="533039" cy="70421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7072889" y="4317463"/>
            <a:ext cx="533039" cy="704218"/>
            <a:chOff x="7072889" y="4317463"/>
            <a:chExt cx="533039" cy="70421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72889" y="4317463"/>
              <a:ext cx="533039" cy="70421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6835591" y="4332702"/>
            <a:ext cx="533039" cy="704218"/>
            <a:chOff x="16835591" y="4332702"/>
            <a:chExt cx="533039" cy="70421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35591" y="4332702"/>
              <a:ext cx="533039" cy="70421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9577078" y="8417897"/>
            <a:ext cx="943984" cy="943984"/>
            <a:chOff x="9577078" y="8417897"/>
            <a:chExt cx="943984" cy="943984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77078" y="8417897"/>
              <a:ext cx="943984" cy="9439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737714" y="-2538476"/>
            <a:ext cx="832254" cy="4816127"/>
            <a:chOff x="8737714" y="-2538476"/>
            <a:chExt cx="832254" cy="4816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737714" y="-2538476"/>
              <a:ext cx="832254" cy="48161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3473" y="325470"/>
            <a:ext cx="7602297" cy="180101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18031" y="2101355"/>
            <a:ext cx="8647683" cy="5840653"/>
            <a:chOff x="9318031" y="2101355"/>
            <a:chExt cx="8647683" cy="58406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8031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69716" y="8214592"/>
            <a:ext cx="3862346" cy="76140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304057" y="3913270"/>
            <a:ext cx="482920" cy="482920"/>
            <a:chOff x="2304057" y="3913270"/>
            <a:chExt cx="482920" cy="48292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4057" y="3913270"/>
              <a:ext cx="482920" cy="48292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042081" y="3928508"/>
            <a:ext cx="482920" cy="482920"/>
            <a:chOff x="5042081" y="3928508"/>
            <a:chExt cx="482920" cy="48292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2081" y="3928508"/>
              <a:ext cx="482920" cy="4829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954286" y="3913270"/>
            <a:ext cx="482920" cy="482920"/>
            <a:chOff x="7954286" y="3913270"/>
            <a:chExt cx="482920" cy="48292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4286" y="3913270"/>
              <a:ext cx="482920" cy="48292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99682" y="8055098"/>
            <a:ext cx="5429603" cy="169378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3907675" y="6628266"/>
            <a:ext cx="533039" cy="704218"/>
            <a:chOff x="13907675" y="6628266"/>
            <a:chExt cx="533039" cy="70421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07675" y="6628266"/>
              <a:ext cx="533039" cy="704218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3295A969-3091-6E0E-3088-258FE5C028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9" y="2061875"/>
            <a:ext cx="7414792" cy="584065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297682" y="6922486"/>
            <a:ext cx="533039" cy="704218"/>
            <a:chOff x="3468898" y="6628266"/>
            <a:chExt cx="533039" cy="70421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68898" y="6628266"/>
              <a:ext cx="533039" cy="7042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737714" y="-2538476"/>
            <a:ext cx="832254" cy="4816127"/>
            <a:chOff x="8737714" y="-2538476"/>
            <a:chExt cx="832254" cy="4816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737714" y="-2538476"/>
              <a:ext cx="832254" cy="48161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3473" y="325470"/>
            <a:ext cx="7602297" cy="180101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87619" y="2101355"/>
            <a:ext cx="8647683" cy="5840653"/>
            <a:chOff x="287619" y="2101355"/>
            <a:chExt cx="8647683" cy="58406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619" y="2101355"/>
              <a:ext cx="8647683" cy="58406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18031" y="2101355"/>
            <a:ext cx="8647683" cy="5840653"/>
            <a:chOff x="9318031" y="2101355"/>
            <a:chExt cx="8647683" cy="58406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8031" y="2101355"/>
              <a:ext cx="8647683" cy="584065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22446" y="8214592"/>
            <a:ext cx="5123793" cy="121806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35711" y="2942730"/>
            <a:ext cx="878574" cy="482920"/>
            <a:chOff x="1635711" y="2942730"/>
            <a:chExt cx="878574" cy="48292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5711" y="2942730"/>
              <a:ext cx="878574" cy="48292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988571" y="2942730"/>
            <a:ext cx="757206" cy="482920"/>
            <a:chOff x="5988571" y="2942730"/>
            <a:chExt cx="757206" cy="48292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8571" y="2942730"/>
              <a:ext cx="757206" cy="4829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35711" y="3502571"/>
            <a:ext cx="634765" cy="482920"/>
            <a:chOff x="1635711" y="3502571"/>
            <a:chExt cx="634765" cy="48292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5711" y="3502571"/>
              <a:ext cx="634765" cy="48292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99678" y="8055097"/>
            <a:ext cx="4815736" cy="76140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615365" y="2555048"/>
            <a:ext cx="984635" cy="482920"/>
            <a:chOff x="10615365" y="2555048"/>
            <a:chExt cx="984635" cy="48292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15365" y="2555048"/>
              <a:ext cx="984635" cy="48292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964651" y="2545524"/>
            <a:ext cx="984635" cy="482920"/>
            <a:chOff x="14964651" y="2545524"/>
            <a:chExt cx="984635" cy="48292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64651" y="2545524"/>
              <a:ext cx="984635" cy="48292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615365" y="3019650"/>
            <a:ext cx="984635" cy="482920"/>
            <a:chOff x="10615365" y="3019650"/>
            <a:chExt cx="984635" cy="48292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15365" y="3019650"/>
              <a:ext cx="984635" cy="48292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698032" y="5173333"/>
            <a:ext cx="409651" cy="482920"/>
            <a:chOff x="10698032" y="5173333"/>
            <a:chExt cx="409651" cy="48292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98032" y="5173333"/>
              <a:ext cx="409651" cy="48292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755175" y="5671492"/>
            <a:ext cx="761016" cy="482920"/>
            <a:chOff x="10755175" y="5671492"/>
            <a:chExt cx="761016" cy="482920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55175" y="5671492"/>
              <a:ext cx="761016" cy="48292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785651" y="6154412"/>
            <a:ext cx="761016" cy="482920"/>
            <a:chOff x="10785651" y="6154412"/>
            <a:chExt cx="761016" cy="48292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5651" y="6154412"/>
              <a:ext cx="761016" cy="48292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0615365" y="7338285"/>
            <a:ext cx="409651" cy="482920"/>
            <a:chOff x="10615365" y="7338285"/>
            <a:chExt cx="409651" cy="48292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15365" y="7338285"/>
              <a:ext cx="409651" cy="48292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4611457" y="3633382"/>
            <a:ext cx="533039" cy="704218"/>
            <a:chOff x="4611457" y="3633382"/>
            <a:chExt cx="533039" cy="70421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11457" y="3633382"/>
              <a:ext cx="533039" cy="70421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0180231" y="3985491"/>
            <a:ext cx="533039" cy="704218"/>
            <a:chOff x="10180231" y="3985491"/>
            <a:chExt cx="533039" cy="704218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80231" y="3985491"/>
              <a:ext cx="533039" cy="70421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0112802" y="6285224"/>
            <a:ext cx="533039" cy="704218"/>
            <a:chOff x="10112802" y="6285224"/>
            <a:chExt cx="533039" cy="704218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12802" y="6285224"/>
              <a:ext cx="533039" cy="7042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0</Words>
  <Application>Microsoft Office PowerPoint</Application>
  <PresentationFormat>사용자 지정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동두천시가족센터-5</cp:lastModifiedBy>
  <cp:revision>3</cp:revision>
  <dcterms:created xsi:type="dcterms:W3CDTF">2023-05-12T10:06:53Z</dcterms:created>
  <dcterms:modified xsi:type="dcterms:W3CDTF">2023-08-04T08:08:10Z</dcterms:modified>
</cp:coreProperties>
</file>